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0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7419B-244E-4E55-BC15-0DAB1FC88637}" type="datetimeFigureOut">
              <a:rPr lang="ru-RU" smtClean="0"/>
              <a:t>31.05.2021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55422-5013-46E8-9D6C-EEFF88128A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82823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7419B-244E-4E55-BC15-0DAB1FC88637}" type="datetimeFigureOut">
              <a:rPr lang="ru-RU" smtClean="0"/>
              <a:t>31.05.2021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55422-5013-46E8-9D6C-EEFF88128A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34621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7419B-244E-4E55-BC15-0DAB1FC88637}" type="datetimeFigureOut">
              <a:rPr lang="ru-RU" smtClean="0"/>
              <a:t>31.05.2021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55422-5013-46E8-9D6C-EEFF88128A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35442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7419B-244E-4E55-BC15-0DAB1FC88637}" type="datetimeFigureOut">
              <a:rPr lang="ru-RU" smtClean="0"/>
              <a:t>31.05.2021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55422-5013-46E8-9D6C-EEFF88128A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57119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7419B-244E-4E55-BC15-0DAB1FC88637}" type="datetimeFigureOut">
              <a:rPr lang="ru-RU" smtClean="0"/>
              <a:t>31.05.2021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55422-5013-46E8-9D6C-EEFF88128A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6790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7419B-244E-4E55-BC15-0DAB1FC88637}" type="datetimeFigureOut">
              <a:rPr lang="ru-RU" smtClean="0"/>
              <a:t>31.05.2021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55422-5013-46E8-9D6C-EEFF88128A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61016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7419B-244E-4E55-BC15-0DAB1FC88637}" type="datetimeFigureOut">
              <a:rPr lang="ru-RU" smtClean="0"/>
              <a:t>31.05.2021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55422-5013-46E8-9D6C-EEFF88128A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21248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7419B-244E-4E55-BC15-0DAB1FC88637}" type="datetimeFigureOut">
              <a:rPr lang="ru-RU" smtClean="0"/>
              <a:t>31.05.2021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55422-5013-46E8-9D6C-EEFF88128A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57933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7419B-244E-4E55-BC15-0DAB1FC88637}" type="datetimeFigureOut">
              <a:rPr lang="ru-RU" smtClean="0"/>
              <a:t>31.05.2021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55422-5013-46E8-9D6C-EEFF88128A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73185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7419B-244E-4E55-BC15-0DAB1FC88637}" type="datetimeFigureOut">
              <a:rPr lang="ru-RU" smtClean="0"/>
              <a:t>31.05.2021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55422-5013-46E8-9D6C-EEFF88128A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00099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7419B-244E-4E55-BC15-0DAB1FC88637}" type="datetimeFigureOut">
              <a:rPr lang="ru-RU" smtClean="0"/>
              <a:t>31.05.2021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55422-5013-46E8-9D6C-EEFF88128A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5257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C7419B-244E-4E55-BC15-0DAB1FC88637}" type="datetimeFigureOut">
              <a:rPr lang="ru-RU" smtClean="0"/>
              <a:t>31.05.2021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255422-5013-46E8-9D6C-EEFF88128A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26485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1916832"/>
            <a:ext cx="4645024" cy="1008111"/>
          </a:xfrm>
        </p:spPr>
        <p:txBody>
          <a:bodyPr>
            <a:normAutofit fontScale="90000"/>
          </a:bodyPr>
          <a:lstStyle/>
          <a:p>
            <a:r>
              <a:rPr lang="en-GB" sz="3600" b="1" dirty="0"/>
              <a:t>Software Engineering Company</a:t>
            </a:r>
            <a:br>
              <a:rPr lang="en-GB" sz="3600" b="1" dirty="0"/>
            </a:br>
            <a:endParaRPr lang="ru-RU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19672" y="3284984"/>
            <a:ext cx="6400800" cy="1752600"/>
          </a:xfrm>
        </p:spPr>
        <p:txBody>
          <a:bodyPr>
            <a:normAutofit/>
          </a:bodyPr>
          <a:lstStyle/>
          <a:p>
            <a:r>
              <a:rPr lang="uk-UA" b="1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Меморандум </a:t>
            </a:r>
            <a:endParaRPr lang="uk-UA" b="1" dirty="0" smtClean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r>
              <a:rPr lang="uk-UA" b="1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про </a:t>
            </a:r>
            <a:r>
              <a:rPr lang="uk-UA" b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співробітництво </a:t>
            </a:r>
            <a:r>
              <a:rPr lang="uk-UA" b="1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щодо підготовки </a:t>
            </a:r>
            <a:r>
              <a:rPr lang="uk-UA" b="1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ІТ фахівців</a:t>
            </a:r>
          </a:p>
          <a:p>
            <a:endParaRPr lang="ru-RU" sz="2000" dirty="0"/>
          </a:p>
        </p:txBody>
      </p:sp>
      <p:pic>
        <p:nvPicPr>
          <p:cNvPr id="1026" name="Picture 2" descr="logo Devatlan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593896"/>
            <a:ext cx="3470076" cy="9639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www.is.hneu.edu.ua/files/pages/is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1599" y="477686"/>
            <a:ext cx="2160239" cy="216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2246283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</TotalTime>
  <Words>10</Words>
  <Application>Microsoft Office PowerPoint</Application>
  <PresentationFormat>Экран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Software Engineering Company </vt:lpstr>
    </vt:vector>
  </TitlesOfParts>
  <Company>Харьковский национальный экономический университет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Windows User</dc:creator>
  <cp:lastModifiedBy>Windows User</cp:lastModifiedBy>
  <cp:revision>4</cp:revision>
  <dcterms:created xsi:type="dcterms:W3CDTF">2021-05-31T14:01:26Z</dcterms:created>
  <dcterms:modified xsi:type="dcterms:W3CDTF">2021-05-31T16:33:08Z</dcterms:modified>
</cp:coreProperties>
</file>